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53" r:id="rId5"/>
    <p:sldId id="329" r:id="rId6"/>
    <p:sldId id="354" r:id="rId7"/>
    <p:sldId id="347" r:id="rId8"/>
    <p:sldId id="357" r:id="rId9"/>
    <p:sldId id="358" r:id="rId10"/>
    <p:sldId id="359" r:id="rId11"/>
    <p:sldId id="360" r:id="rId12"/>
    <p:sldId id="361" r:id="rId13"/>
    <p:sldId id="35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966" autoAdjust="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</p:spPr>
        <p:txBody>
          <a:bodyPr/>
          <a:lstStyle/>
          <a:p>
            <a:r>
              <a:rPr lang="en-US" dirty="0"/>
              <a:t>Pharmaceutical Sales Prediction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</p:spPr>
        <p:txBody>
          <a:bodyPr/>
          <a:lstStyle/>
          <a:p>
            <a:r>
              <a:rPr lang="en-US" dirty="0"/>
              <a:t>Bharti Jagyasi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*Introduction</a:t>
            </a:r>
          </a:p>
          <a:p>
            <a:r>
              <a:rPr lang="en-IN" dirty="0"/>
              <a:t>*Prediction of store sales</a:t>
            </a:r>
            <a:endParaRPr lang="en-US" dirty="0"/>
          </a:p>
          <a:p>
            <a:r>
              <a:rPr lang="en-US" dirty="0"/>
              <a:t>*Serving predictions on a web interface</a:t>
            </a:r>
          </a:p>
          <a:p>
            <a:r>
              <a:rPr lang="en-US" dirty="0"/>
              <a:t>*Summary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0" y="-11624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3384" y="2340864"/>
            <a:ext cx="5742432" cy="467942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Introduction</a:t>
            </a:r>
            <a:br>
              <a:rPr lang="en-US" sz="4800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784885" y="1298982"/>
            <a:ext cx="972078" cy="2853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EEA2EF-D2D2-77CD-FEBA-5CDF03012A6E}"/>
              </a:ext>
            </a:extLst>
          </p:cNvPr>
          <p:cNvSpPr txBox="1"/>
          <p:nvPr/>
        </p:nvSpPr>
        <p:spPr>
          <a:xfrm>
            <a:off x="1664208" y="2697480"/>
            <a:ext cx="85313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The finance team aims to predict sales across all stores in various cities, six weeks in advance.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Historically, sales forecasting relied on managerial experience and judgment. Your objective is to deliver an end-to-end predictive solution to help the finance team plan effectively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481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Predictions according to random forest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66D170-AC52-72BE-0CB6-F9F504A3D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388CAD-A8A3-70A6-A9D6-1295B06B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56" y="2048255"/>
            <a:ext cx="11183112" cy="467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E5FCD-38E9-F9BD-0A6A-C890D0453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F9DDC-CBBE-D179-1624-25945F7B6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Sales Trend for Stores with New Competitors</a:t>
            </a:r>
            <a:br>
              <a:rPr lang="en-US" b="0" i="0" dirty="0">
                <a:effectLst/>
                <a:latin typeface="Roboto" panose="02000000000000000000" pitchFamily="2" charset="0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64AC94-77DA-C7BC-C480-2DD1AC2DA4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7C155-85DB-889E-BE4C-07DE26D73D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F13C71-5FEA-DD9E-60DB-5D55C8732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536"/>
            <a:ext cx="12192000" cy="482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69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12955-1288-EAFA-9AA8-56F015B31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39696-4A97-585D-03D5-7281EED3E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Day 5 (Friday) experiences much higher customer traffic and purchases compared to Day 6 (Saturday).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A27F2-E8E3-2442-68B7-B9EB3CF9DD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37F65-6592-61D5-062A-6B95B84C65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865593-625D-705D-2C95-EE507A352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536"/>
            <a:ext cx="12192000" cy="4828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A33371-79EB-3B33-3D38-CD5B37D99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535"/>
            <a:ext cx="12192000" cy="485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71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19F64-59B8-B583-DF22-B51E08BCD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F2C7-CDD1-48D4-E908-4EABA2997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High Partial autocorrelation for legs of multiples of 7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CDB4A-0FEA-68C6-1CEE-56983A9E30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A097C-9709-2CB5-94FC-E445B98700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E6280D-D303-A77B-E199-25D1A4138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857" y="2218678"/>
            <a:ext cx="5637553" cy="4639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757AB8-AF3A-0811-4473-6C631D5C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712" y="2069763"/>
            <a:ext cx="6271065" cy="465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6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46275-5913-E4E0-602B-C23A136FD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ED7DC-BCE7-4689-C71D-352F17CFF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>
            <a:normAutofit/>
          </a:bodyPr>
          <a:lstStyle/>
          <a:p>
            <a:r>
              <a:rPr lang="en-US" dirty="0"/>
              <a:t>Neural Network seems to perform better that a LSTM network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CA0E7D-082B-5530-C75B-6D408BF318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C495A-74A4-9335-8957-9B01B2DBC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E00407-C210-9E14-BAAF-A1265E73C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6544"/>
            <a:ext cx="12192000" cy="479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89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5E99D-569F-9EFF-EB8E-72B3F1B35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B5B3C-69B6-9032-E59F-C853BD7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>
            <a:normAutofit/>
          </a:bodyPr>
          <a:lstStyle/>
          <a:p>
            <a:r>
              <a:rPr lang="en-US"/>
              <a:t>Actual and Predicted Sale in Prophet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50BF8-E888-82E8-9814-24C7BEA977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5EB34-6F44-3C76-1541-CB649C594A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09BE5C-6847-D187-460C-22DDEBA14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157984"/>
            <a:ext cx="11539728" cy="47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588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{B9369269-45AD-491C-BBA1-5115A91C3C71}tf56410444_win32</Template>
  <TotalTime>57</TotalTime>
  <Words>152</Words>
  <Application>Microsoft Office PowerPoint</Application>
  <PresentationFormat>Widescreen</PresentationFormat>
  <Paragraphs>33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-apple-system</vt:lpstr>
      <vt:lpstr>Arial</vt:lpstr>
      <vt:lpstr>Baskerville Old Face</vt:lpstr>
      <vt:lpstr>Calibri</vt:lpstr>
      <vt:lpstr>Gill Sans Nova Light</vt:lpstr>
      <vt:lpstr>Roboto</vt:lpstr>
      <vt:lpstr>Custom</vt:lpstr>
      <vt:lpstr>Pharmaceutical Sales Prediction</vt:lpstr>
      <vt:lpstr>Agenda</vt:lpstr>
      <vt:lpstr>Introduction </vt:lpstr>
      <vt:lpstr>Predictions according to random forest </vt:lpstr>
      <vt:lpstr>Sales Trend for Stores with New Competitors </vt:lpstr>
      <vt:lpstr>Day 5 (Friday) experiences much higher customer traffic and purchases compared to Day 6 (Saturday).</vt:lpstr>
      <vt:lpstr>High Partial autocorrelation for legs of multiples of 7</vt:lpstr>
      <vt:lpstr>Neural Network seems to perform better that a LSTM network</vt:lpstr>
      <vt:lpstr>Actual and Predicted Sale in Prophet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Bharti Jagyasi</dc:creator>
  <cp:lastModifiedBy>Bharti Jagyasi</cp:lastModifiedBy>
  <cp:revision>1</cp:revision>
  <dcterms:created xsi:type="dcterms:W3CDTF">2025-01-02T19:44:56Z</dcterms:created>
  <dcterms:modified xsi:type="dcterms:W3CDTF">2025-01-02T20:51:24Z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